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F990-60B4-4CC7-9B53-7C8D4BD3CB99}" v="4" dt="2023-12-23T00:46:41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no Mende" userId="75fd089f21dabaca" providerId="LiveId" clId="{4BE6F990-60B4-4CC7-9B53-7C8D4BD3CB99}"/>
    <pc:docChg chg="custSel addSld modSld">
      <pc:chgData name="Tamino Mende" userId="75fd089f21dabaca" providerId="LiveId" clId="{4BE6F990-60B4-4CC7-9B53-7C8D4BD3CB99}" dt="2023-12-23T00:46:45.926" v="76" actId="14100"/>
      <pc:docMkLst>
        <pc:docMk/>
      </pc:docMkLst>
      <pc:sldChg chg="addSp delSp modSp new mod">
        <pc:chgData name="Tamino Mende" userId="75fd089f21dabaca" providerId="LiveId" clId="{4BE6F990-60B4-4CC7-9B53-7C8D4BD3CB99}" dt="2023-12-23T00:31:42.372" v="62" actId="1038"/>
        <pc:sldMkLst>
          <pc:docMk/>
          <pc:sldMk cId="1517228573" sldId="264"/>
        </pc:sldMkLst>
        <pc:spChg chg="del">
          <ac:chgData name="Tamino Mende" userId="75fd089f21dabaca" providerId="LiveId" clId="{4BE6F990-60B4-4CC7-9B53-7C8D4BD3CB99}" dt="2023-12-23T00:26:36.712" v="1" actId="478"/>
          <ac:spMkLst>
            <pc:docMk/>
            <pc:sldMk cId="1517228573" sldId="264"/>
            <ac:spMk id="2" creationId="{A1244BB5-6BB9-7843-CE57-AF1B369C665B}"/>
          </ac:spMkLst>
        </pc:spChg>
        <pc:spChg chg="del">
          <ac:chgData name="Tamino Mende" userId="75fd089f21dabaca" providerId="LiveId" clId="{4BE6F990-60B4-4CC7-9B53-7C8D4BD3CB99}" dt="2023-12-23T00:26:37.741" v="2" actId="478"/>
          <ac:spMkLst>
            <pc:docMk/>
            <pc:sldMk cId="1517228573" sldId="264"/>
            <ac:spMk id="3" creationId="{197F9DC9-0C2A-FEB4-AE6C-CDC74FB6B1F9}"/>
          </ac:spMkLst>
        </pc:spChg>
        <pc:picChg chg="add del">
          <ac:chgData name="Tamino Mende" userId="75fd089f21dabaca" providerId="LiveId" clId="{4BE6F990-60B4-4CC7-9B53-7C8D4BD3CB99}" dt="2023-12-23T00:30:33.569" v="4" actId="478"/>
          <ac:picMkLst>
            <pc:docMk/>
            <pc:sldMk cId="1517228573" sldId="264"/>
            <ac:picMk id="5" creationId="{908C212E-31D1-F944-4A9C-8E30E050A10F}"/>
          </ac:picMkLst>
        </pc:picChg>
        <pc:picChg chg="add">
          <ac:chgData name="Tamino Mende" userId="75fd089f21dabaca" providerId="LiveId" clId="{4BE6F990-60B4-4CC7-9B53-7C8D4BD3CB99}" dt="2023-12-23T00:30:33.967" v="5" actId="22"/>
          <ac:picMkLst>
            <pc:docMk/>
            <pc:sldMk cId="1517228573" sldId="264"/>
            <ac:picMk id="7" creationId="{6C5CC6F3-9E23-8A68-FC3F-016B4B7A3751}"/>
          </ac:picMkLst>
        </pc:pic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8" creationId="{FB75EDA1-C46B-C390-B308-6A0F4DDC261C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9" creationId="{B0258D71-FADF-9AB9-E5A7-656F9DB3CFAC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0" creationId="{37A894CE-FA74-9D82-4153-243115C14E55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1" creationId="{10D2AAA6-6E5E-E6AA-4C7E-B12C6152573E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2" creationId="{2A7F6144-C984-98B9-0F39-717A166B4645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3" creationId="{27822D02-D536-F946-D192-2645A631F00C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4" creationId="{2A56972F-70D4-1218-A60F-CACCBC078072}"/>
          </ac:cxnSpMkLst>
        </pc:cxnChg>
        <pc:cxnChg chg="add mod">
          <ac:chgData name="Tamino Mende" userId="75fd089f21dabaca" providerId="LiveId" clId="{4BE6F990-60B4-4CC7-9B53-7C8D4BD3CB99}" dt="2023-12-23T00:31:42.372" v="62" actId="1038"/>
          <ac:cxnSpMkLst>
            <pc:docMk/>
            <pc:sldMk cId="1517228573" sldId="264"/>
            <ac:cxnSpMk id="15" creationId="{283EBA59-212B-2330-5AE7-AABFA3E54282}"/>
          </ac:cxnSpMkLst>
        </pc:cxnChg>
      </pc:sldChg>
      <pc:sldChg chg="addSp delSp modSp new mod">
        <pc:chgData name="Tamino Mende" userId="75fd089f21dabaca" providerId="LiveId" clId="{4BE6F990-60B4-4CC7-9B53-7C8D4BD3CB99}" dt="2023-12-23T00:37:31.368" v="69" actId="14100"/>
        <pc:sldMkLst>
          <pc:docMk/>
          <pc:sldMk cId="822130588" sldId="265"/>
        </pc:sldMkLst>
        <pc:spChg chg="del">
          <ac:chgData name="Tamino Mende" userId="75fd089f21dabaca" providerId="LiveId" clId="{4BE6F990-60B4-4CC7-9B53-7C8D4BD3CB99}" dt="2023-12-23T00:37:15.128" v="65" actId="478"/>
          <ac:spMkLst>
            <pc:docMk/>
            <pc:sldMk cId="822130588" sldId="265"/>
            <ac:spMk id="2" creationId="{AC4B13D0-F756-B26E-0AE3-6AE9677A8F53}"/>
          </ac:spMkLst>
        </pc:spChg>
        <pc:spChg chg="del">
          <ac:chgData name="Tamino Mende" userId="75fd089f21dabaca" providerId="LiveId" clId="{4BE6F990-60B4-4CC7-9B53-7C8D4BD3CB99}" dt="2023-12-23T00:37:15.994" v="66" actId="478"/>
          <ac:spMkLst>
            <pc:docMk/>
            <pc:sldMk cId="822130588" sldId="265"/>
            <ac:spMk id="3" creationId="{59E47E0F-9ABF-BF8F-6AD2-1FB22D02AACC}"/>
          </ac:spMkLst>
        </pc:spChg>
        <pc:spChg chg="add mod">
          <ac:chgData name="Tamino Mende" userId="75fd089f21dabaca" providerId="LiveId" clId="{4BE6F990-60B4-4CC7-9B53-7C8D4BD3CB99}" dt="2023-12-23T00:37:31.368" v="69" actId="14100"/>
          <ac:spMkLst>
            <pc:docMk/>
            <pc:sldMk cId="822130588" sldId="265"/>
            <ac:spMk id="6" creationId="{4EA749A8-B65C-F759-6FC1-13F3E900BD20}"/>
          </ac:spMkLst>
        </pc:spChg>
        <pc:spChg chg="add mod">
          <ac:chgData name="Tamino Mende" userId="75fd089f21dabaca" providerId="LiveId" clId="{4BE6F990-60B4-4CC7-9B53-7C8D4BD3CB99}" dt="2023-12-23T00:37:31.368" v="69" actId="14100"/>
          <ac:spMkLst>
            <pc:docMk/>
            <pc:sldMk cId="822130588" sldId="265"/>
            <ac:spMk id="7" creationId="{5E6801E9-6D90-43D1-3BDC-ECBFC80872DC}"/>
          </ac:spMkLst>
        </pc:spChg>
        <pc:picChg chg="add">
          <ac:chgData name="Tamino Mende" userId="75fd089f21dabaca" providerId="LiveId" clId="{4BE6F990-60B4-4CC7-9B53-7C8D4BD3CB99}" dt="2023-12-23T00:37:12.941" v="64" actId="22"/>
          <ac:picMkLst>
            <pc:docMk/>
            <pc:sldMk cId="822130588" sldId="265"/>
            <ac:picMk id="5" creationId="{A4225252-2AE0-35F3-68A8-E786BD286426}"/>
          </ac:picMkLst>
        </pc:picChg>
      </pc:sldChg>
      <pc:sldChg chg="addSp delSp modSp new mod">
        <pc:chgData name="Tamino Mende" userId="75fd089f21dabaca" providerId="LiveId" clId="{4BE6F990-60B4-4CC7-9B53-7C8D4BD3CB99}" dt="2023-12-23T00:46:45.926" v="76" actId="14100"/>
        <pc:sldMkLst>
          <pc:docMk/>
          <pc:sldMk cId="1341412123" sldId="266"/>
        </pc:sldMkLst>
        <pc:spChg chg="del">
          <ac:chgData name="Tamino Mende" userId="75fd089f21dabaca" providerId="LiveId" clId="{4BE6F990-60B4-4CC7-9B53-7C8D4BD3CB99}" dt="2023-12-23T00:46:35.309" v="71" actId="478"/>
          <ac:spMkLst>
            <pc:docMk/>
            <pc:sldMk cId="1341412123" sldId="266"/>
            <ac:spMk id="2" creationId="{61C7A8AD-9354-46D4-F082-9B7CAA270781}"/>
          </ac:spMkLst>
        </pc:spChg>
        <pc:spChg chg="del">
          <ac:chgData name="Tamino Mende" userId="75fd089f21dabaca" providerId="LiveId" clId="{4BE6F990-60B4-4CC7-9B53-7C8D4BD3CB99}" dt="2023-12-23T00:46:36.312" v="72" actId="478"/>
          <ac:spMkLst>
            <pc:docMk/>
            <pc:sldMk cId="1341412123" sldId="266"/>
            <ac:spMk id="3" creationId="{50D9E885-7B01-B70B-2232-2A01E5546B10}"/>
          </ac:spMkLst>
        </pc:spChg>
        <pc:spChg chg="add mod">
          <ac:chgData name="Tamino Mende" userId="75fd089f21dabaca" providerId="LiveId" clId="{4BE6F990-60B4-4CC7-9B53-7C8D4BD3CB99}" dt="2023-12-23T00:46:45.926" v="76" actId="14100"/>
          <ac:spMkLst>
            <pc:docMk/>
            <pc:sldMk cId="1341412123" sldId="266"/>
            <ac:spMk id="6" creationId="{DDD4CE24-8C4E-3AFA-FE36-83709770BF7F}"/>
          </ac:spMkLst>
        </pc:spChg>
        <pc:picChg chg="add">
          <ac:chgData name="Tamino Mende" userId="75fd089f21dabaca" providerId="LiveId" clId="{4BE6F990-60B4-4CC7-9B53-7C8D4BD3CB99}" dt="2023-12-23T00:46:37.027" v="73" actId="22"/>
          <ac:picMkLst>
            <pc:docMk/>
            <pc:sldMk cId="1341412123" sldId="266"/>
            <ac:picMk id="5" creationId="{68AD2CD1-BDEE-E0FD-6245-6E30ADBEC8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75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21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01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68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7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75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21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51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54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09707-B54A-427B-AA16-DAB27B9E27B1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480F-09EF-468F-8E86-C292A191D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519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07388CC-F18E-9B15-0080-53BB396F4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"/>
          <a:stretch/>
        </p:blipFill>
        <p:spPr>
          <a:xfrm>
            <a:off x="1528125" y="510987"/>
            <a:ext cx="9135750" cy="58425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D756AA-1325-228C-D9AA-06B4A08753AE}"/>
              </a:ext>
            </a:extLst>
          </p:cNvPr>
          <p:cNvSpPr/>
          <p:nvPr/>
        </p:nvSpPr>
        <p:spPr>
          <a:xfrm>
            <a:off x="3740150" y="1114424"/>
            <a:ext cx="2057399" cy="1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83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FF8F4D0-CD10-B59F-06D8-75DC743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494890"/>
            <a:ext cx="9135750" cy="586821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FD756AA-1325-228C-D9AA-06B4A08753AE}"/>
              </a:ext>
            </a:extLst>
          </p:cNvPr>
          <p:cNvSpPr/>
          <p:nvPr/>
        </p:nvSpPr>
        <p:spPr>
          <a:xfrm>
            <a:off x="5954753" y="1116804"/>
            <a:ext cx="812759" cy="25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AC5F38-753D-6840-8DC4-DBD652E2CE56}"/>
              </a:ext>
            </a:extLst>
          </p:cNvPr>
          <p:cNvSpPr/>
          <p:nvPr/>
        </p:nvSpPr>
        <p:spPr>
          <a:xfrm>
            <a:off x="4880809" y="1116804"/>
            <a:ext cx="734179" cy="20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CAA38A-85D6-3482-CC8D-8959F7A8AA00}"/>
              </a:ext>
            </a:extLst>
          </p:cNvPr>
          <p:cNvSpPr/>
          <p:nvPr/>
        </p:nvSpPr>
        <p:spPr>
          <a:xfrm>
            <a:off x="1807409" y="1412080"/>
            <a:ext cx="3104316" cy="192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7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D705086-3580-C200-5F23-3703804C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72" y="0"/>
            <a:ext cx="8356256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1FEB19A-B7D6-D5A9-D536-FFD852C4F461}"/>
              </a:ext>
            </a:extLst>
          </p:cNvPr>
          <p:cNvSpPr/>
          <p:nvPr/>
        </p:nvSpPr>
        <p:spPr>
          <a:xfrm>
            <a:off x="1917873" y="636744"/>
            <a:ext cx="8356256" cy="262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29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68A05C-78F7-D6DE-337C-95A4570E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1518971"/>
            <a:ext cx="4572638" cy="382005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E9013AC-6C5A-C93D-1EAA-389948B13508}"/>
              </a:ext>
            </a:extLst>
          </p:cNvPr>
          <p:cNvSpPr/>
          <p:nvPr/>
        </p:nvSpPr>
        <p:spPr>
          <a:xfrm>
            <a:off x="4038601" y="2379344"/>
            <a:ext cx="2895599" cy="1544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24A74C-4ADB-A03D-10DF-B3CE85B87610}"/>
              </a:ext>
            </a:extLst>
          </p:cNvPr>
          <p:cNvSpPr/>
          <p:nvPr/>
        </p:nvSpPr>
        <p:spPr>
          <a:xfrm>
            <a:off x="6027421" y="2055494"/>
            <a:ext cx="2247899" cy="207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84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C5FE027-FC5A-27E5-E4C6-1519A792A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" b="1334"/>
          <a:stretch/>
        </p:blipFill>
        <p:spPr>
          <a:xfrm>
            <a:off x="1518598" y="518160"/>
            <a:ext cx="9154803" cy="57759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9166DBB-29A8-BDD9-8762-EA251A2C89CA}"/>
              </a:ext>
            </a:extLst>
          </p:cNvPr>
          <p:cNvSpPr/>
          <p:nvPr/>
        </p:nvSpPr>
        <p:spPr>
          <a:xfrm>
            <a:off x="1783081" y="4200524"/>
            <a:ext cx="4396739" cy="202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72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EC0A1F-6907-AD0F-8A98-77ECC1DA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91"/>
            <a:ext cx="12192000" cy="5984817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A7FC22-4C3B-D0BB-6A40-F75C4B99395D}"/>
              </a:ext>
            </a:extLst>
          </p:cNvPr>
          <p:cNvCxnSpPr>
            <a:cxnSpLocks/>
          </p:cNvCxnSpPr>
          <p:nvPr/>
        </p:nvCxnSpPr>
        <p:spPr>
          <a:xfrm flipV="1">
            <a:off x="11883629" y="3288506"/>
            <a:ext cx="315516" cy="111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DEDD75-F9D5-BF1F-DDAD-4072345EA731}"/>
              </a:ext>
            </a:extLst>
          </p:cNvPr>
          <p:cNvCxnSpPr>
            <a:cxnSpLocks/>
          </p:cNvCxnSpPr>
          <p:nvPr/>
        </p:nvCxnSpPr>
        <p:spPr>
          <a:xfrm flipH="1" flipV="1">
            <a:off x="11883629" y="3381375"/>
            <a:ext cx="17859" cy="50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DB8825D-726E-25A0-FECA-4AF27E273925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3288506"/>
            <a:ext cx="7145" cy="6762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6D09FE7-6015-E317-F40C-1F413670F8AA}"/>
              </a:ext>
            </a:extLst>
          </p:cNvPr>
          <p:cNvCxnSpPr>
            <a:cxnSpLocks/>
          </p:cNvCxnSpPr>
          <p:nvPr/>
        </p:nvCxnSpPr>
        <p:spPr>
          <a:xfrm flipH="1" flipV="1">
            <a:off x="11883629" y="3881437"/>
            <a:ext cx="315516" cy="83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0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C5CC6F3-9E23-8A68-FC3F-016B4B7A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75EDA1-C46B-C390-B308-6A0F4DDC261C}"/>
              </a:ext>
            </a:extLst>
          </p:cNvPr>
          <p:cNvCxnSpPr>
            <a:cxnSpLocks/>
          </p:cNvCxnSpPr>
          <p:nvPr/>
        </p:nvCxnSpPr>
        <p:spPr>
          <a:xfrm flipV="1">
            <a:off x="11864579" y="3288506"/>
            <a:ext cx="315516" cy="111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0258D71-FADF-9AB9-E5A7-656F9DB3CFAC}"/>
              </a:ext>
            </a:extLst>
          </p:cNvPr>
          <p:cNvCxnSpPr>
            <a:cxnSpLocks/>
          </p:cNvCxnSpPr>
          <p:nvPr/>
        </p:nvCxnSpPr>
        <p:spPr>
          <a:xfrm flipH="1" flipV="1">
            <a:off x="11864579" y="3381375"/>
            <a:ext cx="17859" cy="50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7A894CE-FA74-9D82-4153-243115C14E55}"/>
              </a:ext>
            </a:extLst>
          </p:cNvPr>
          <p:cNvCxnSpPr>
            <a:cxnSpLocks/>
          </p:cNvCxnSpPr>
          <p:nvPr/>
        </p:nvCxnSpPr>
        <p:spPr>
          <a:xfrm flipH="1" flipV="1">
            <a:off x="12172950" y="3288506"/>
            <a:ext cx="7145" cy="6762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0D2AAA6-6E5E-E6AA-4C7E-B12C6152573E}"/>
              </a:ext>
            </a:extLst>
          </p:cNvPr>
          <p:cNvCxnSpPr>
            <a:cxnSpLocks/>
          </p:cNvCxnSpPr>
          <p:nvPr/>
        </p:nvCxnSpPr>
        <p:spPr>
          <a:xfrm flipH="1" flipV="1">
            <a:off x="11864579" y="3881437"/>
            <a:ext cx="315516" cy="83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A7F6144-C984-98B9-0F39-717A166B4645}"/>
              </a:ext>
            </a:extLst>
          </p:cNvPr>
          <p:cNvCxnSpPr>
            <a:cxnSpLocks/>
          </p:cNvCxnSpPr>
          <p:nvPr/>
        </p:nvCxnSpPr>
        <p:spPr>
          <a:xfrm flipV="1">
            <a:off x="11851514" y="4006964"/>
            <a:ext cx="315516" cy="111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7822D02-D536-F946-D192-2645A631F00C}"/>
              </a:ext>
            </a:extLst>
          </p:cNvPr>
          <p:cNvCxnSpPr>
            <a:cxnSpLocks/>
          </p:cNvCxnSpPr>
          <p:nvPr/>
        </p:nvCxnSpPr>
        <p:spPr>
          <a:xfrm flipH="1" flipV="1">
            <a:off x="11851514" y="4099833"/>
            <a:ext cx="17859" cy="50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56972F-70D4-1218-A60F-CACCBC078072}"/>
              </a:ext>
            </a:extLst>
          </p:cNvPr>
          <p:cNvCxnSpPr>
            <a:cxnSpLocks/>
          </p:cNvCxnSpPr>
          <p:nvPr/>
        </p:nvCxnSpPr>
        <p:spPr>
          <a:xfrm flipH="1" flipV="1">
            <a:off x="12159885" y="4006964"/>
            <a:ext cx="7145" cy="6762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3EBA59-212B-2330-5AE7-AABFA3E54282}"/>
              </a:ext>
            </a:extLst>
          </p:cNvPr>
          <p:cNvCxnSpPr>
            <a:cxnSpLocks/>
          </p:cNvCxnSpPr>
          <p:nvPr/>
        </p:nvCxnSpPr>
        <p:spPr>
          <a:xfrm flipH="1" flipV="1">
            <a:off x="11851514" y="4599895"/>
            <a:ext cx="315516" cy="83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2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4225252-2AE0-35F3-68A8-E786BD28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504681"/>
            <a:ext cx="4553585" cy="38486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EA749A8-B65C-F759-6FC1-13F3E900BD20}"/>
              </a:ext>
            </a:extLst>
          </p:cNvPr>
          <p:cNvSpPr/>
          <p:nvPr/>
        </p:nvSpPr>
        <p:spPr>
          <a:xfrm>
            <a:off x="4038601" y="2379344"/>
            <a:ext cx="2895599" cy="1935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6801E9-6D90-43D1-3BDC-ECBFC80872DC}"/>
              </a:ext>
            </a:extLst>
          </p:cNvPr>
          <p:cNvSpPr/>
          <p:nvPr/>
        </p:nvSpPr>
        <p:spPr>
          <a:xfrm>
            <a:off x="6027421" y="2055494"/>
            <a:ext cx="2247899" cy="26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13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8AD2CD1-BDEE-E0FD-6245-6E30ADB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47206"/>
            <a:ext cx="9145276" cy="636358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DD4CE24-8C4E-3AFA-FE36-83709770BF7F}"/>
              </a:ext>
            </a:extLst>
          </p:cNvPr>
          <p:cNvSpPr/>
          <p:nvPr/>
        </p:nvSpPr>
        <p:spPr>
          <a:xfrm>
            <a:off x="1783081" y="3933825"/>
            <a:ext cx="4396739" cy="2533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41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0</Words>
  <Application>Microsoft Office PowerPoint</Application>
  <PresentationFormat>Breitbild</PresentationFormat>
  <Paragraphs>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Tamino Mende</dc:creator>
  <cp:lastModifiedBy>Tamino Mende</cp:lastModifiedBy>
  <cp:revision>2</cp:revision>
  <dcterms:created xsi:type="dcterms:W3CDTF">2023-10-30T12:46:17Z</dcterms:created>
  <dcterms:modified xsi:type="dcterms:W3CDTF">2023-12-23T00:46:52Z</dcterms:modified>
</cp:coreProperties>
</file>